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5143500" cx="9144000"/>
  <p:notesSz cx="6858000" cy="9144000"/>
  <p:embeddedFontLst>
    <p:embeddedFont>
      <p:font typeface="Amatic SC"/>
      <p:regular r:id="rId13"/>
      <p:bold r:id="rId14"/>
    </p:embeddedFont>
    <p:embeddedFont>
      <p:font typeface="Source Code Pro"/>
      <p:regular r:id="rId15"/>
      <p:bold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AmaticSC-regular.fntdata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SourceCodePro-regular.fntdata"/><Relationship Id="rId14" Type="http://schemas.openxmlformats.org/officeDocument/2006/relationships/font" Target="fonts/AmaticSC-bold.fntdata"/><Relationship Id="rId16" Type="http://schemas.openxmlformats.org/officeDocument/2006/relationships/font" Target="fonts/SourceCodePro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8000"/>
            </a:lvl1pPr>
            <a:lvl2pPr lvl="1" algn="ctr">
              <a:spcBef>
                <a:spcPts val="0"/>
              </a:spcBef>
              <a:buSzPct val="100000"/>
              <a:defRPr sz="8000"/>
            </a:lvl2pPr>
            <a:lvl3pPr lvl="2" algn="ctr">
              <a:spcBef>
                <a:spcPts val="0"/>
              </a:spcBef>
              <a:buSzPct val="100000"/>
              <a:defRPr sz="8000"/>
            </a:lvl3pPr>
            <a:lvl4pPr lvl="3" algn="ctr">
              <a:spcBef>
                <a:spcPts val="0"/>
              </a:spcBef>
              <a:buSzPct val="100000"/>
              <a:defRPr sz="8000"/>
            </a:lvl4pPr>
            <a:lvl5pPr lvl="4" algn="ctr">
              <a:spcBef>
                <a:spcPts val="0"/>
              </a:spcBef>
              <a:buSzPct val="100000"/>
              <a:defRPr sz="8000"/>
            </a:lvl5pPr>
            <a:lvl6pPr lvl="5" algn="ctr">
              <a:spcBef>
                <a:spcPts val="0"/>
              </a:spcBef>
              <a:buSzPct val="100000"/>
              <a:defRPr sz="8000"/>
            </a:lvl6pPr>
            <a:lvl7pPr lvl="6" algn="ctr">
              <a:spcBef>
                <a:spcPts val="0"/>
              </a:spcBef>
              <a:buSzPct val="100000"/>
              <a:defRPr sz="8000"/>
            </a:lvl7pPr>
            <a:lvl8pPr lvl="7" algn="ctr">
              <a:spcBef>
                <a:spcPts val="0"/>
              </a:spcBef>
              <a:buSzPct val="100000"/>
              <a:defRPr sz="8000"/>
            </a:lvl8pPr>
            <a:lvl9pPr lvl="8" algn="ctr">
              <a:spcBef>
                <a:spcPts val="0"/>
              </a:spcBef>
              <a:buSzPct val="100000"/>
              <a:defRPr sz="8000"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2" type="body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4000"/>
            </a:lvl1pPr>
            <a:lvl2pPr lvl="1">
              <a:spcBef>
                <a:spcPts val="0"/>
              </a:spcBef>
              <a:buSzPct val="100000"/>
              <a:defRPr sz="4000"/>
            </a:lvl2pPr>
            <a:lvl3pPr lvl="2">
              <a:spcBef>
                <a:spcPts val="0"/>
              </a:spcBef>
              <a:buSzPct val="100000"/>
              <a:defRPr sz="4000"/>
            </a:lvl3pPr>
            <a:lvl4pPr lvl="3">
              <a:spcBef>
                <a:spcPts val="0"/>
              </a:spcBef>
              <a:buSzPct val="100000"/>
              <a:defRPr sz="4000"/>
            </a:lvl4pPr>
            <a:lvl5pPr lvl="4">
              <a:spcBef>
                <a:spcPts val="0"/>
              </a:spcBef>
              <a:buSzPct val="100000"/>
              <a:defRPr sz="4000"/>
            </a:lvl5pPr>
            <a:lvl6pPr lvl="5">
              <a:spcBef>
                <a:spcPts val="0"/>
              </a:spcBef>
              <a:buSzPct val="100000"/>
              <a:defRPr sz="4000"/>
            </a:lvl6pPr>
            <a:lvl7pPr lvl="6">
              <a:spcBef>
                <a:spcPts val="0"/>
              </a:spcBef>
              <a:buSzPct val="100000"/>
              <a:defRPr sz="4000"/>
            </a:lvl7pPr>
            <a:lvl8pPr lvl="7">
              <a:spcBef>
                <a:spcPts val="0"/>
              </a:spcBef>
              <a:buSzPct val="100000"/>
              <a:defRPr sz="4000"/>
            </a:lvl8pPr>
            <a:lvl9pPr lvl="8">
              <a:spcBef>
                <a:spcPts val="0"/>
              </a:spcBef>
              <a:buSzPct val="100000"/>
              <a:defRPr sz="4000"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3000"/>
            </a:lvl1pPr>
            <a:lvl2pPr lvl="1">
              <a:spcBef>
                <a:spcPts val="0"/>
              </a:spcBef>
              <a:buSzPct val="100000"/>
              <a:defRPr sz="3000"/>
            </a:lvl2pPr>
            <a:lvl3pPr lvl="2">
              <a:spcBef>
                <a:spcPts val="0"/>
              </a:spcBef>
              <a:buSzPct val="100000"/>
              <a:defRPr sz="3000"/>
            </a:lvl3pPr>
            <a:lvl4pPr lvl="3">
              <a:spcBef>
                <a:spcPts val="0"/>
              </a:spcBef>
              <a:buSzPct val="100000"/>
              <a:defRPr sz="3000"/>
            </a:lvl4pPr>
            <a:lvl5pPr lvl="4">
              <a:spcBef>
                <a:spcPts val="0"/>
              </a:spcBef>
              <a:buSzPct val="100000"/>
              <a:defRPr sz="3000"/>
            </a:lvl5pPr>
            <a:lvl6pPr lvl="5">
              <a:spcBef>
                <a:spcPts val="0"/>
              </a:spcBef>
              <a:buSzPct val="100000"/>
              <a:defRPr sz="3000"/>
            </a:lvl6pPr>
            <a:lvl7pPr lvl="6">
              <a:spcBef>
                <a:spcPts val="0"/>
              </a:spcBef>
              <a:buSzPct val="100000"/>
              <a:defRPr sz="3000"/>
            </a:lvl7pPr>
            <a:lvl8pPr lvl="7">
              <a:spcBef>
                <a:spcPts val="0"/>
              </a:spcBef>
              <a:buSzPct val="100000"/>
              <a:defRPr sz="3000"/>
            </a:lvl8pPr>
            <a:lvl9pPr lvl="8">
              <a:spcBef>
                <a:spcPts val="0"/>
              </a:spcBef>
              <a:buSzPct val="100000"/>
              <a:defRPr sz="3000"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4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38" name="Shape 38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9" name="Shape 3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/>
        </p:txBody>
      </p:sp>
      <p:sp>
        <p:nvSpPr>
          <p:cNvPr id="40" name="Shape 40"/>
          <p:cNvSpPr txBox="1"/>
          <p:nvPr>
            <p:ph idx="1" type="subTitle"/>
          </p:nvPr>
        </p:nvSpPr>
        <p:spPr>
          <a:xfrm>
            <a:off x="265500" y="2845222"/>
            <a:ext cx="4045200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matic SC"/>
              <a:buNone/>
              <a:defRPr b="1" sz="2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Source Code Pro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moscowmulemugs.us/product-category/copper-mugs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Moscow Mule </a:t>
            </a:r>
            <a:r>
              <a:rPr lang="en">
                <a:solidFill>
                  <a:srgbClr val="000000"/>
                </a:solidFill>
                <a:hlinkClick r:id="rId3"/>
              </a:rPr>
              <a:t>Copper Mugs</a:t>
            </a:r>
          </a:p>
        </p:txBody>
      </p:sp>
      <p:sp>
        <p:nvSpPr>
          <p:cNvPr id="57" name="Shape 57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/>
              <a:t>Best And High Quality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Best Moscow Mule Copper Mugs </a:t>
            </a:r>
          </a:p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Best Moscow Mule Copper Mugs For Sale21.jpg" id="64" name="Shape 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Pure Copper Mugs</a:t>
            </a: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Pure Copper Mugs.jpg" id="71" name="Shape 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Unique Moscow Mule Mugs</a:t>
            </a: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Unique Moscow Mule Mugs.jpg" id="78" name="Shape 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Antique Copper Mugs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Antique Copper Mugs.JPG" id="85" name="Shape 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28675"/>
            <a:ext cx="8520600" cy="3340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Solid Pure Copper Hammered Copper Mugs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Solid Pure Copper Hammered Copper Mugs.jpg" id="92" name="Shape 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311700" y="279750"/>
            <a:ext cx="8520600" cy="801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Enjoy Drink In Copper Mugs</a:t>
            </a:r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descr="Enjoy Drink In Copper Mugs.jpg" id="99" name="Shape 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28675"/>
            <a:ext cx="8520600" cy="3340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6000"/>
              <a:t>Visit At :-</a:t>
            </a:r>
          </a:p>
        </p:txBody>
      </p:sp>
      <p:sp>
        <p:nvSpPr>
          <p:cNvPr id="105" name="Shape 105"/>
          <p:cNvSpPr txBox="1"/>
          <p:nvPr>
            <p:ph idx="1" type="subTitle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000"/>
              <a:t>http://www.moscowmulemugs.us/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each-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