
<file path=[Content_Types].xml><?xml version="1.0" encoding="utf-8"?>
<Types xmlns="http://schemas.openxmlformats.org/package/2006/content-types">
  <Default ContentType="application/vnd.openxmlformats-package.relationships+xml" Extension="rels"/>
  <Default ContentType="image/png" Extension="png"/>
  <Default ContentType="application/xml" Extension="xml"/>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7.xml"/>
  <Override ContentType="application/vnd.openxmlformats-officedocument.presentationml.slide+xml" PartName="/ppt/slides/slide1.xml"/>
  <Override ContentType="application/vnd.openxmlformats-officedocument.presentationml.slide+xml" PartName="/ppt/slides/slide8.xml"/>
  <Override ContentType="application/vnd.openxmlformats-officedocument.presentationml.slide+xml" PartName="/ppt/slides/slide10.xml"/>
  <Override ContentType="application/vnd.openxmlformats-officedocument.presentationml.slide+xml" PartName="/ppt/slides/slide4.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5" Type="http://schemas.openxmlformats.org/officeDocument/2006/relationships/slide" Target="slides/slide10.xml"/><Relationship Id="rId14" Type="http://schemas.openxmlformats.org/officeDocument/2006/relationships/slide" Target="slides/slide9.xml"/><Relationship Id="rId2" Type="http://schemas.openxmlformats.org/officeDocument/2006/relationships/presProps" Target="presProps.xml"/><Relationship Id="rId12" Type="http://schemas.openxmlformats.org/officeDocument/2006/relationships/slide" Target="slides/slide7.xml"/><Relationship Id="rId13" Type="http://schemas.openxmlformats.org/officeDocument/2006/relationships/slide" Target="slides/slide8.xml"/><Relationship Id="rId1" Type="http://schemas.openxmlformats.org/officeDocument/2006/relationships/theme" Target="theme/theme3.xml"/><Relationship Id="rId4" Type="http://schemas.openxmlformats.org/officeDocument/2006/relationships/slideMaster" Target="slideMasters/slideMaster1.xml"/><Relationship Id="rId10" Type="http://schemas.openxmlformats.org/officeDocument/2006/relationships/slide" Target="slides/slide5.xml"/><Relationship Id="rId3" Type="http://schemas.openxmlformats.org/officeDocument/2006/relationships/tableStyles" Target="tableStyles.xml"/><Relationship Id="rId11" Type="http://schemas.openxmlformats.org/officeDocument/2006/relationships/slide" Target="slides/slide6.xml"/><Relationship Id="rId9" Type="http://schemas.openxmlformats.org/officeDocument/2006/relationships/slide" Target="slides/slide4.xml"/><Relationship Id="rId6" Type="http://schemas.openxmlformats.org/officeDocument/2006/relationships/slide" Target="slides/slide1.xml"/><Relationship Id="rId5"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2" name="Shape 8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5" name="Shape 14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9" name="Shape 8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6" name="Shape 9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3" name="Shape 10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0" name="Shape 11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7" name="Shape 11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4" name="Shape 12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9" name="Shape 129"/>
        <p:cNvGrpSpPr/>
        <p:nvPr/>
      </p:nvGrpSpPr>
      <p:grpSpPr>
        <a:xfrm>
          <a:off x="0" y="0"/>
          <a:ext cx="0" cy="0"/>
          <a:chOff x="0" y="0"/>
          <a:chExt cx="0" cy="0"/>
        </a:xfrm>
      </p:grpSpPr>
      <p:sp>
        <p:nvSpPr>
          <p:cNvPr id="130" name="Shape 13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1" name="Shape 13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9" name="Shape 13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sp>
        <p:nvSpPr>
          <p:cNvPr id="9" name="Shape 9"/>
          <p:cNvSpPr/>
          <p:nvPr/>
        </p:nvSpPr>
        <p:spPr>
          <a:xfrm>
            <a:off x="0" y="1200150"/>
            <a:ext cx="9144000" cy="2743199"/>
          </a:xfrm>
          <a:prstGeom prst="rect">
            <a:avLst/>
          </a:prstGeom>
          <a:solidFill>
            <a:schemeClr val="dk1">
              <a:alpha val="20000"/>
            </a:schemeClr>
          </a:solidFill>
          <a:ln>
            <a:noFill/>
          </a:ln>
        </p:spPr>
        <p:txBody>
          <a:bodyPr anchorCtr="0" anchor="ctr" bIns="45700" lIns="91425" rIns="91425" tIns="45700">
            <a:noAutofit/>
          </a:bodyPr>
          <a:lstStyle/>
          <a:p>
            <a:pPr>
              <a:spcBef>
                <a:spcPts val="0"/>
              </a:spcBef>
              <a:buNone/>
            </a:pPr>
            <a:r>
              <a:t/>
            </a:r>
            <a:endParaRPr/>
          </a:p>
        </p:txBody>
      </p:sp>
      <p:grpSp>
        <p:nvGrpSpPr>
          <p:cNvPr id="10" name="Shape 10"/>
          <p:cNvGrpSpPr/>
          <p:nvPr/>
        </p:nvGrpSpPr>
        <p:grpSpPr>
          <a:xfrm>
            <a:off x="0" y="-1078"/>
            <a:ext cx="1827407" cy="5144627"/>
            <a:chOff x="0" y="-1438"/>
            <a:chExt cx="798029" cy="6859503"/>
          </a:xfrm>
        </p:grpSpPr>
        <p:sp>
          <p:nvSpPr>
            <p:cNvPr id="11" name="Shape 11"/>
            <p:cNvSpPr/>
            <p:nvPr/>
          </p:nvSpPr>
          <p:spPr>
            <a:xfrm>
              <a:off x="0" y="-1438"/>
              <a:ext cx="798029" cy="6858065"/>
            </a:xfrm>
            <a:custGeom>
              <a:pathLst>
                <a:path extrusionOk="0" h="6875253" w="500332">
                  <a:moveTo>
                    <a:pt x="0" y="0"/>
                  </a:moveTo>
                  <a:lnTo>
                    <a:pt x="500332" y="0"/>
                  </a:lnTo>
                  <a:lnTo>
                    <a:pt x="301925" y="6875253"/>
                  </a:lnTo>
                  <a:lnTo>
                    <a:pt x="0" y="6875253"/>
                  </a:lnTo>
                  <a:lnTo>
                    <a:pt x="0" y="0"/>
                  </a:lnTo>
                  <a:close/>
                </a:path>
              </a:pathLst>
            </a:cu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sp>
          <p:nvSpPr>
            <p:cNvPr id="12" name="Shape 12"/>
            <p:cNvSpPr/>
            <p:nvPr/>
          </p:nvSpPr>
          <p:spPr>
            <a:xfrm>
              <a:off x="0" y="0"/>
              <a:ext cx="399014"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grpSp>
      <p:grpSp>
        <p:nvGrpSpPr>
          <p:cNvPr id="13" name="Shape 13"/>
          <p:cNvGrpSpPr/>
          <p:nvPr/>
        </p:nvGrpSpPr>
        <p:grpSpPr>
          <a:xfrm flipH="1">
            <a:off x="7316591" y="0"/>
            <a:ext cx="1827407" cy="5144627"/>
            <a:chOff x="0" y="-1438"/>
            <a:chExt cx="798029" cy="6859503"/>
          </a:xfrm>
        </p:grpSpPr>
        <p:sp>
          <p:nvSpPr>
            <p:cNvPr id="14" name="Shape 14"/>
            <p:cNvSpPr/>
            <p:nvPr/>
          </p:nvSpPr>
          <p:spPr>
            <a:xfrm>
              <a:off x="0" y="-1438"/>
              <a:ext cx="798029" cy="6858065"/>
            </a:xfrm>
            <a:custGeom>
              <a:pathLst>
                <a:path extrusionOk="0" h="6875253" w="500332">
                  <a:moveTo>
                    <a:pt x="0" y="0"/>
                  </a:moveTo>
                  <a:lnTo>
                    <a:pt x="500332" y="0"/>
                  </a:lnTo>
                  <a:lnTo>
                    <a:pt x="301925" y="6875253"/>
                  </a:lnTo>
                  <a:lnTo>
                    <a:pt x="0" y="6875253"/>
                  </a:lnTo>
                  <a:lnTo>
                    <a:pt x="0" y="0"/>
                  </a:lnTo>
                  <a:close/>
                </a:path>
              </a:pathLst>
            </a:cu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sp>
          <p:nvSpPr>
            <p:cNvPr id="15" name="Shape 15"/>
            <p:cNvSpPr/>
            <p:nvPr/>
          </p:nvSpPr>
          <p:spPr>
            <a:xfrm>
              <a:off x="0" y="0"/>
              <a:ext cx="399014"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grpSp>
      <p:sp>
        <p:nvSpPr>
          <p:cNvPr id="16" name="Shape 16"/>
          <p:cNvSpPr txBox="1"/>
          <p:nvPr>
            <p:ph type="ctrTitle"/>
          </p:nvPr>
        </p:nvSpPr>
        <p:spPr>
          <a:xfrm>
            <a:off x="685800" y="1568184"/>
            <a:ext cx="7772400" cy="1238099"/>
          </a:xfrm>
          <a:prstGeom prst="rect">
            <a:avLst/>
          </a:prstGeom>
        </p:spPr>
        <p:txBody>
          <a:bodyPr anchorCtr="0" anchor="b" bIns="91425" lIns="91425" rIns="91425" tIns="91425"/>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7" name="Shape 17"/>
          <p:cNvSpPr txBox="1"/>
          <p:nvPr>
            <p:ph idx="1" type="subTitle"/>
          </p:nvPr>
        </p:nvSpPr>
        <p:spPr>
          <a:xfrm>
            <a:off x="685800" y="2914650"/>
            <a:ext cx="7772400" cy="658500"/>
          </a:xfrm>
          <a:prstGeom prst="rect">
            <a:avLst/>
          </a:prstGeom>
        </p:spPr>
        <p:txBody>
          <a:bodyPr anchorCtr="0" anchor="t" bIns="91425" lIns="91425" rIns="91425" tIns="91425"/>
          <a:lstStyle>
            <a:lvl1pPr algn="ctr">
              <a:spcBef>
                <a:spcPts val="0"/>
              </a:spcBef>
              <a:buClr>
                <a:schemeClr val="lt2"/>
              </a:buClr>
              <a:buSzPct val="100000"/>
              <a:buNone/>
              <a:defRPr sz="2400">
                <a:solidFill>
                  <a:schemeClr val="lt2"/>
                </a:solidFill>
              </a:defRPr>
            </a:lvl1pPr>
            <a:lvl2pPr algn="ctr">
              <a:spcBef>
                <a:spcPts val="0"/>
              </a:spcBef>
              <a:buClr>
                <a:schemeClr val="lt2"/>
              </a:buClr>
              <a:buNone/>
              <a:defRPr>
                <a:solidFill>
                  <a:schemeClr val="lt2"/>
                </a:solidFill>
              </a:defRPr>
            </a:lvl2pPr>
            <a:lvl3pPr algn="ctr">
              <a:spcBef>
                <a:spcPts val="0"/>
              </a:spcBef>
              <a:buClr>
                <a:schemeClr val="lt2"/>
              </a:buClr>
              <a:buNone/>
              <a:defRPr>
                <a:solidFill>
                  <a:schemeClr val="lt2"/>
                </a:solidFill>
              </a:defRPr>
            </a:lvl3pPr>
            <a:lvl4pPr algn="ctr">
              <a:spcBef>
                <a:spcPts val="0"/>
              </a:spcBef>
              <a:buClr>
                <a:schemeClr val="lt2"/>
              </a:buClr>
              <a:buSzPct val="100000"/>
              <a:buNone/>
              <a:defRPr sz="2400">
                <a:solidFill>
                  <a:schemeClr val="lt2"/>
                </a:solidFill>
              </a:defRPr>
            </a:lvl4pPr>
            <a:lvl5pPr algn="ctr">
              <a:spcBef>
                <a:spcPts val="0"/>
              </a:spcBef>
              <a:buClr>
                <a:schemeClr val="lt2"/>
              </a:buClr>
              <a:buSzPct val="100000"/>
              <a:buNone/>
              <a:defRPr sz="2400">
                <a:solidFill>
                  <a:schemeClr val="lt2"/>
                </a:solidFill>
              </a:defRPr>
            </a:lvl5pPr>
            <a:lvl6pPr algn="ctr">
              <a:spcBef>
                <a:spcPts val="0"/>
              </a:spcBef>
              <a:buClr>
                <a:schemeClr val="lt2"/>
              </a:buClr>
              <a:buSzPct val="100000"/>
              <a:buNone/>
              <a:defRPr sz="2400">
                <a:solidFill>
                  <a:schemeClr val="lt2"/>
                </a:solidFill>
              </a:defRPr>
            </a:lvl6pPr>
            <a:lvl7pPr algn="ctr">
              <a:spcBef>
                <a:spcPts val="0"/>
              </a:spcBef>
              <a:buClr>
                <a:schemeClr val="lt2"/>
              </a:buClr>
              <a:buSzPct val="100000"/>
              <a:buNone/>
              <a:defRPr sz="2400">
                <a:solidFill>
                  <a:schemeClr val="lt2"/>
                </a:solidFill>
              </a:defRPr>
            </a:lvl7pPr>
            <a:lvl8pPr algn="ctr">
              <a:spcBef>
                <a:spcPts val="0"/>
              </a:spcBef>
              <a:buClr>
                <a:schemeClr val="lt2"/>
              </a:buClr>
              <a:buSzPct val="100000"/>
              <a:buNone/>
              <a:defRPr sz="2400">
                <a:solidFill>
                  <a:schemeClr val="lt2"/>
                </a:solidFill>
              </a:defRPr>
            </a:lvl8pPr>
            <a:lvl9pPr algn="ctr">
              <a:spcBef>
                <a:spcPts val="0"/>
              </a:spcBef>
              <a:buClr>
                <a:schemeClr val="lt2"/>
              </a:buClr>
              <a:buSzPct val="100000"/>
              <a:buNone/>
              <a:defRPr sz="2400">
                <a:solidFill>
                  <a:schemeClr val="lt2"/>
                </a:solidFill>
              </a:defRPr>
            </a:lvl9pPr>
          </a:lstStyle>
          <a:p/>
        </p:txBody>
      </p:sp>
      <p:sp>
        <p:nvSpPr>
          <p:cNvPr id="18" name="Shape 18"/>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9" name="Shape 19"/>
        <p:cNvGrpSpPr/>
        <p:nvPr/>
      </p:nvGrpSpPr>
      <p:grpSpPr>
        <a:xfrm>
          <a:off x="0" y="0"/>
          <a:ext cx="0" cy="0"/>
          <a:chOff x="0" y="0"/>
          <a:chExt cx="0" cy="0"/>
        </a:xfrm>
      </p:grpSpPr>
      <p:sp>
        <p:nvSpPr>
          <p:cNvPr id="20" name="Shape 20"/>
          <p:cNvSpPr/>
          <p:nvPr/>
        </p:nvSpPr>
        <p:spPr>
          <a:xfrm>
            <a:off x="0" y="-1078"/>
            <a:ext cx="9144000" cy="1144199"/>
          </a:xfrm>
          <a:prstGeom prst="rect">
            <a:avLst/>
          </a:pr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grpSp>
        <p:nvGrpSpPr>
          <p:cNvPr id="21" name="Shape 21"/>
          <p:cNvGrpSpPr/>
          <p:nvPr/>
        </p:nvGrpSpPr>
        <p:grpSpPr>
          <a:xfrm>
            <a:off x="0" y="-1078"/>
            <a:ext cx="649180" cy="5144627"/>
            <a:chOff x="0" y="-1438"/>
            <a:chExt cx="649180" cy="6859503"/>
          </a:xfrm>
        </p:grpSpPr>
        <p:sp>
          <p:nvSpPr>
            <p:cNvPr id="22" name="Shape 22"/>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rgbClr val="5A6378">
                <a:alpha val="9803"/>
              </a:srgbClr>
            </a:solidFill>
            <a:ln>
              <a:noFill/>
            </a:ln>
          </p:spPr>
          <p:txBody>
            <a:bodyPr anchorCtr="0" anchor="ctr" bIns="45700" lIns="91425" rIns="91425" tIns="45700">
              <a:noAutofit/>
            </a:bodyPr>
            <a:lstStyle/>
            <a:p>
              <a:pPr>
                <a:spcBef>
                  <a:spcPts val="0"/>
                </a:spcBef>
                <a:buNone/>
              </a:pPr>
              <a:r>
                <a:t/>
              </a:r>
              <a:endParaRPr/>
            </a:p>
          </p:txBody>
        </p:sp>
        <p:sp>
          <p:nvSpPr>
            <p:cNvPr id="23" name="Shape 23"/>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grpSp>
      <p:grpSp>
        <p:nvGrpSpPr>
          <p:cNvPr id="24" name="Shape 24"/>
          <p:cNvGrpSpPr/>
          <p:nvPr/>
        </p:nvGrpSpPr>
        <p:grpSpPr>
          <a:xfrm flipH="1">
            <a:off x="8494493" y="0"/>
            <a:ext cx="649180" cy="5144627"/>
            <a:chOff x="0" y="-1438"/>
            <a:chExt cx="649180" cy="6859503"/>
          </a:xfrm>
        </p:grpSpPr>
        <p:sp>
          <p:nvSpPr>
            <p:cNvPr id="25" name="Shape 25"/>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rgbClr val="5A6378">
                <a:alpha val="9803"/>
              </a:srgbClr>
            </a:solidFill>
            <a:ln>
              <a:noFill/>
            </a:ln>
          </p:spPr>
          <p:txBody>
            <a:bodyPr anchorCtr="0" anchor="ctr" bIns="45700" lIns="91425" rIns="91425" tIns="45700">
              <a:noAutofit/>
            </a:bodyPr>
            <a:lstStyle/>
            <a:p>
              <a:pPr>
                <a:spcBef>
                  <a:spcPts val="0"/>
                </a:spcBef>
                <a:buNone/>
              </a:pPr>
              <a:r>
                <a:t/>
              </a:r>
              <a:endParaRPr/>
            </a:p>
          </p:txBody>
        </p:sp>
        <p:sp>
          <p:nvSpPr>
            <p:cNvPr id="26" name="Shape 26"/>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grpSp>
      <p:sp>
        <p:nvSpPr>
          <p:cNvPr id="27" name="Shape 27"/>
          <p:cNvSpPr/>
          <p:nvPr/>
        </p:nvSpPr>
        <p:spPr>
          <a:xfrm>
            <a:off x="0" y="4743450"/>
            <a:ext cx="9144000" cy="401099"/>
          </a:xfrm>
          <a:prstGeom prst="rect">
            <a:avLst/>
          </a:prstGeom>
          <a:solidFill>
            <a:schemeClr val="dk1">
              <a:alpha val="14901"/>
            </a:schemeClr>
          </a:solidFill>
          <a:ln>
            <a:noFill/>
          </a:ln>
        </p:spPr>
        <p:txBody>
          <a:bodyPr anchorCtr="0" anchor="ctr" bIns="45700" lIns="91425" rIns="91425" tIns="45700">
            <a:noAutofit/>
          </a:bodyPr>
          <a:lstStyle/>
          <a:p>
            <a:pPr>
              <a:spcBef>
                <a:spcPts val="0"/>
              </a:spcBef>
              <a:buNone/>
            </a:pPr>
            <a:r>
              <a:t/>
            </a:r>
            <a:endParaRPr/>
          </a:p>
        </p:txBody>
      </p:sp>
      <p:sp>
        <p:nvSpPr>
          <p:cNvPr id="28" name="Shape 28"/>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9" name="Shape 29"/>
          <p:cNvSpPr txBox="1"/>
          <p:nvPr>
            <p:ph idx="1" type="body"/>
          </p:nvPr>
        </p:nvSpPr>
        <p:spPr>
          <a:xfrm>
            <a:off x="457200" y="1200150"/>
            <a:ext cx="82296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0" name="Shape 30"/>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31" name="Shape 31"/>
        <p:cNvGrpSpPr/>
        <p:nvPr/>
      </p:nvGrpSpPr>
      <p:grpSpPr>
        <a:xfrm>
          <a:off x="0" y="0"/>
          <a:ext cx="0" cy="0"/>
          <a:chOff x="0" y="0"/>
          <a:chExt cx="0" cy="0"/>
        </a:xfrm>
      </p:grpSpPr>
      <p:sp>
        <p:nvSpPr>
          <p:cNvPr id="32" name="Shape 32"/>
          <p:cNvSpPr/>
          <p:nvPr/>
        </p:nvSpPr>
        <p:spPr>
          <a:xfrm>
            <a:off x="0" y="-1078"/>
            <a:ext cx="9144000" cy="1144199"/>
          </a:xfrm>
          <a:prstGeom prst="rect">
            <a:avLst/>
          </a:pr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grpSp>
        <p:nvGrpSpPr>
          <p:cNvPr id="33" name="Shape 33"/>
          <p:cNvGrpSpPr/>
          <p:nvPr/>
        </p:nvGrpSpPr>
        <p:grpSpPr>
          <a:xfrm>
            <a:off x="0" y="-1078"/>
            <a:ext cx="649180" cy="5144627"/>
            <a:chOff x="0" y="-1438"/>
            <a:chExt cx="649180" cy="6859503"/>
          </a:xfrm>
        </p:grpSpPr>
        <p:sp>
          <p:nvSpPr>
            <p:cNvPr id="34" name="Shape 34"/>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sp>
          <p:nvSpPr>
            <p:cNvPr id="35" name="Shape 35"/>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grpSp>
      <p:grpSp>
        <p:nvGrpSpPr>
          <p:cNvPr id="36" name="Shape 36"/>
          <p:cNvGrpSpPr/>
          <p:nvPr/>
        </p:nvGrpSpPr>
        <p:grpSpPr>
          <a:xfrm flipH="1">
            <a:off x="8494493" y="0"/>
            <a:ext cx="649180" cy="5144627"/>
            <a:chOff x="0" y="-1438"/>
            <a:chExt cx="649180" cy="6859503"/>
          </a:xfrm>
        </p:grpSpPr>
        <p:sp>
          <p:nvSpPr>
            <p:cNvPr id="37" name="Shape 37"/>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rgbClr val="5A6378">
                <a:alpha val="9803"/>
              </a:srgbClr>
            </a:solidFill>
            <a:ln>
              <a:noFill/>
            </a:ln>
          </p:spPr>
          <p:txBody>
            <a:bodyPr anchorCtr="0" anchor="ctr" bIns="45700" lIns="91425" rIns="91425" tIns="45700">
              <a:noAutofit/>
            </a:bodyPr>
            <a:lstStyle/>
            <a:p>
              <a:pPr>
                <a:spcBef>
                  <a:spcPts val="0"/>
                </a:spcBef>
                <a:buNone/>
              </a:pPr>
              <a:r>
                <a:t/>
              </a:r>
              <a:endParaRPr/>
            </a:p>
          </p:txBody>
        </p:sp>
        <p:sp>
          <p:nvSpPr>
            <p:cNvPr id="38" name="Shape 38"/>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grpSp>
      <p:sp>
        <p:nvSpPr>
          <p:cNvPr id="39" name="Shape 39"/>
          <p:cNvSpPr/>
          <p:nvPr/>
        </p:nvSpPr>
        <p:spPr>
          <a:xfrm>
            <a:off x="0" y="4743450"/>
            <a:ext cx="9144000" cy="401099"/>
          </a:xfrm>
          <a:prstGeom prst="rect">
            <a:avLst/>
          </a:prstGeom>
          <a:solidFill>
            <a:schemeClr val="dk1">
              <a:alpha val="14901"/>
            </a:schemeClr>
          </a:solidFill>
          <a:ln>
            <a:noFill/>
          </a:ln>
        </p:spPr>
        <p:txBody>
          <a:bodyPr anchorCtr="0" anchor="ctr" bIns="45700" lIns="91425" rIns="91425" tIns="45700">
            <a:noAutofit/>
          </a:bodyPr>
          <a:lstStyle/>
          <a:p>
            <a:pPr>
              <a:spcBef>
                <a:spcPts val="0"/>
              </a:spcBef>
              <a:buNone/>
            </a:pPr>
            <a:r>
              <a:t/>
            </a:r>
            <a:endParaRPr/>
          </a:p>
        </p:txBody>
      </p:sp>
      <p:sp>
        <p:nvSpPr>
          <p:cNvPr id="40" name="Shape 40"/>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1" name="Shape 41"/>
          <p:cNvSpPr txBox="1"/>
          <p:nvPr>
            <p:ph idx="1" type="body"/>
          </p:nvPr>
        </p:nvSpPr>
        <p:spPr>
          <a:xfrm>
            <a:off x="457200" y="1200150"/>
            <a:ext cx="39945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2" name="Shape 42"/>
          <p:cNvSpPr txBox="1"/>
          <p:nvPr>
            <p:ph idx="2" type="body"/>
          </p:nvPr>
        </p:nvSpPr>
        <p:spPr>
          <a:xfrm>
            <a:off x="4692273" y="1200150"/>
            <a:ext cx="39945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3" name="Shape 43"/>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4" name="Shape 44"/>
        <p:cNvGrpSpPr/>
        <p:nvPr/>
      </p:nvGrpSpPr>
      <p:grpSpPr>
        <a:xfrm>
          <a:off x="0" y="0"/>
          <a:ext cx="0" cy="0"/>
          <a:chOff x="0" y="0"/>
          <a:chExt cx="0" cy="0"/>
        </a:xfrm>
      </p:grpSpPr>
      <p:sp>
        <p:nvSpPr>
          <p:cNvPr id="45" name="Shape 45"/>
          <p:cNvSpPr/>
          <p:nvPr/>
        </p:nvSpPr>
        <p:spPr>
          <a:xfrm>
            <a:off x="0" y="-1078"/>
            <a:ext cx="9144000" cy="1144199"/>
          </a:xfrm>
          <a:prstGeom prst="rect">
            <a:avLst/>
          </a:pr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grpSp>
        <p:nvGrpSpPr>
          <p:cNvPr id="46" name="Shape 46"/>
          <p:cNvGrpSpPr/>
          <p:nvPr/>
        </p:nvGrpSpPr>
        <p:grpSpPr>
          <a:xfrm>
            <a:off x="0" y="-1078"/>
            <a:ext cx="649180" cy="5144627"/>
            <a:chOff x="0" y="-1438"/>
            <a:chExt cx="649180" cy="6859503"/>
          </a:xfrm>
        </p:grpSpPr>
        <p:sp>
          <p:nvSpPr>
            <p:cNvPr id="47" name="Shape 47"/>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sp>
          <p:nvSpPr>
            <p:cNvPr id="48" name="Shape 48"/>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grpSp>
      <p:grpSp>
        <p:nvGrpSpPr>
          <p:cNvPr id="49" name="Shape 49"/>
          <p:cNvGrpSpPr/>
          <p:nvPr/>
        </p:nvGrpSpPr>
        <p:grpSpPr>
          <a:xfrm flipH="1">
            <a:off x="8494493" y="0"/>
            <a:ext cx="649180" cy="5144627"/>
            <a:chOff x="0" y="-1438"/>
            <a:chExt cx="649180" cy="6859503"/>
          </a:xfrm>
        </p:grpSpPr>
        <p:sp>
          <p:nvSpPr>
            <p:cNvPr id="50" name="Shape 50"/>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sp>
          <p:nvSpPr>
            <p:cNvPr id="51" name="Shape 51"/>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grpSp>
      <p:sp>
        <p:nvSpPr>
          <p:cNvPr id="52" name="Shape 52"/>
          <p:cNvSpPr/>
          <p:nvPr/>
        </p:nvSpPr>
        <p:spPr>
          <a:xfrm>
            <a:off x="0" y="4743450"/>
            <a:ext cx="9144000" cy="401099"/>
          </a:xfrm>
          <a:prstGeom prst="rect">
            <a:avLst/>
          </a:prstGeom>
          <a:solidFill>
            <a:schemeClr val="dk1">
              <a:alpha val="14901"/>
            </a:schemeClr>
          </a:solidFill>
          <a:ln>
            <a:noFill/>
          </a:ln>
        </p:spPr>
        <p:txBody>
          <a:bodyPr anchorCtr="0" anchor="ctr" bIns="45700" lIns="91425" rIns="91425" tIns="45700">
            <a:noAutofit/>
          </a:bodyPr>
          <a:lstStyle/>
          <a:p>
            <a:pPr>
              <a:spcBef>
                <a:spcPts val="0"/>
              </a:spcBef>
              <a:buNone/>
            </a:pPr>
            <a:r>
              <a:t/>
            </a:r>
            <a:endParaRPr/>
          </a:p>
        </p:txBody>
      </p:sp>
      <p:sp>
        <p:nvSpPr>
          <p:cNvPr id="53" name="Shape 53"/>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54" name="Shape 54"/>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5" name="Shape 55"/>
        <p:cNvGrpSpPr/>
        <p:nvPr/>
      </p:nvGrpSpPr>
      <p:grpSpPr>
        <a:xfrm>
          <a:off x="0" y="0"/>
          <a:ext cx="0" cy="0"/>
          <a:chOff x="0" y="0"/>
          <a:chExt cx="0" cy="0"/>
        </a:xfrm>
      </p:grpSpPr>
      <p:sp>
        <p:nvSpPr>
          <p:cNvPr id="56" name="Shape 56"/>
          <p:cNvSpPr/>
          <p:nvPr/>
        </p:nvSpPr>
        <p:spPr>
          <a:xfrm>
            <a:off x="0" y="-1078"/>
            <a:ext cx="9144000" cy="1144199"/>
          </a:xfrm>
          <a:prstGeom prst="rect">
            <a:avLst/>
          </a:pr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grpSp>
        <p:nvGrpSpPr>
          <p:cNvPr id="57" name="Shape 57"/>
          <p:cNvGrpSpPr/>
          <p:nvPr/>
        </p:nvGrpSpPr>
        <p:grpSpPr>
          <a:xfrm>
            <a:off x="0" y="-1078"/>
            <a:ext cx="649180" cy="5144627"/>
            <a:chOff x="0" y="-1438"/>
            <a:chExt cx="649180" cy="6859503"/>
          </a:xfrm>
        </p:grpSpPr>
        <p:sp>
          <p:nvSpPr>
            <p:cNvPr id="58" name="Shape 58"/>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sp>
          <p:nvSpPr>
            <p:cNvPr id="59" name="Shape 59"/>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grpSp>
      <p:grpSp>
        <p:nvGrpSpPr>
          <p:cNvPr id="60" name="Shape 60"/>
          <p:cNvGrpSpPr/>
          <p:nvPr/>
        </p:nvGrpSpPr>
        <p:grpSpPr>
          <a:xfrm flipH="1">
            <a:off x="8494493" y="0"/>
            <a:ext cx="649180" cy="5144627"/>
            <a:chOff x="0" y="-1438"/>
            <a:chExt cx="649180" cy="6859503"/>
          </a:xfrm>
        </p:grpSpPr>
        <p:sp>
          <p:nvSpPr>
            <p:cNvPr id="61" name="Shape 61"/>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sp>
          <p:nvSpPr>
            <p:cNvPr id="62" name="Shape 62"/>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grpSp>
      <p:sp>
        <p:nvSpPr>
          <p:cNvPr id="63" name="Shape 63"/>
          <p:cNvSpPr/>
          <p:nvPr/>
        </p:nvSpPr>
        <p:spPr>
          <a:xfrm>
            <a:off x="0" y="4743450"/>
            <a:ext cx="9144000" cy="401099"/>
          </a:xfrm>
          <a:prstGeom prst="rect">
            <a:avLst/>
          </a:prstGeom>
          <a:solidFill>
            <a:schemeClr val="dk1">
              <a:alpha val="14901"/>
            </a:schemeClr>
          </a:solidFill>
          <a:ln>
            <a:noFill/>
          </a:ln>
        </p:spPr>
        <p:txBody>
          <a:bodyPr anchorCtr="0" anchor="ctr" bIns="45700" lIns="91425" rIns="91425" tIns="45700">
            <a:noAutofit/>
          </a:bodyPr>
          <a:lstStyle/>
          <a:p>
            <a:pPr>
              <a:spcBef>
                <a:spcPts val="0"/>
              </a:spcBef>
              <a:buNone/>
            </a:pPr>
            <a:r>
              <a:t/>
            </a:r>
            <a:endParaRPr/>
          </a:p>
        </p:txBody>
      </p:sp>
      <p:sp>
        <p:nvSpPr>
          <p:cNvPr id="64" name="Shape 64"/>
          <p:cNvSpPr txBox="1"/>
          <p:nvPr>
            <p:ph idx="1" type="body"/>
          </p:nvPr>
        </p:nvSpPr>
        <p:spPr>
          <a:xfrm>
            <a:off x="457200" y="4406309"/>
            <a:ext cx="8229600" cy="519599"/>
          </a:xfrm>
          <a:prstGeom prst="rect">
            <a:avLst/>
          </a:prstGeom>
        </p:spPr>
        <p:txBody>
          <a:bodyPr anchorCtr="0" anchor="t" bIns="91425" lIns="91425" rIns="91425" tIns="91425"/>
          <a:lstStyle>
            <a:lvl1pPr algn="ctr">
              <a:spcBef>
                <a:spcPts val="0"/>
              </a:spcBef>
              <a:buClr>
                <a:schemeClr val="lt2"/>
              </a:buClr>
              <a:buSzPct val="100000"/>
              <a:buNone/>
              <a:defRPr sz="1800">
                <a:solidFill>
                  <a:schemeClr val="lt2"/>
                </a:solidFill>
              </a:defRPr>
            </a:lvl1pPr>
          </a:lstStyle>
          <a:p/>
        </p:txBody>
      </p:sp>
      <p:sp>
        <p:nvSpPr>
          <p:cNvPr id="65" name="Shape 65"/>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6" name="Shape 66"/>
        <p:cNvGrpSpPr/>
        <p:nvPr/>
      </p:nvGrpSpPr>
      <p:grpSpPr>
        <a:xfrm>
          <a:off x="0" y="0"/>
          <a:ext cx="0" cy="0"/>
          <a:chOff x="0" y="0"/>
          <a:chExt cx="0" cy="0"/>
        </a:xfrm>
      </p:grpSpPr>
      <p:sp>
        <p:nvSpPr>
          <p:cNvPr id="67" name="Shape 67"/>
          <p:cNvSpPr/>
          <p:nvPr/>
        </p:nvSpPr>
        <p:spPr>
          <a:xfrm>
            <a:off x="0" y="-1078"/>
            <a:ext cx="9144000" cy="1144199"/>
          </a:xfrm>
          <a:prstGeom prst="rect">
            <a:avLst/>
          </a:pr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grpSp>
        <p:nvGrpSpPr>
          <p:cNvPr id="68" name="Shape 68"/>
          <p:cNvGrpSpPr/>
          <p:nvPr/>
        </p:nvGrpSpPr>
        <p:grpSpPr>
          <a:xfrm>
            <a:off x="0" y="-1078"/>
            <a:ext cx="649180" cy="5144627"/>
            <a:chOff x="0" y="-1438"/>
            <a:chExt cx="649180" cy="6859503"/>
          </a:xfrm>
        </p:grpSpPr>
        <p:sp>
          <p:nvSpPr>
            <p:cNvPr id="69" name="Shape 69"/>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sp>
          <p:nvSpPr>
            <p:cNvPr id="70" name="Shape 70"/>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grpSp>
      <p:grpSp>
        <p:nvGrpSpPr>
          <p:cNvPr id="71" name="Shape 71"/>
          <p:cNvGrpSpPr/>
          <p:nvPr/>
        </p:nvGrpSpPr>
        <p:grpSpPr>
          <a:xfrm flipH="1">
            <a:off x="8494493" y="0"/>
            <a:ext cx="649180" cy="5144627"/>
            <a:chOff x="0" y="-1438"/>
            <a:chExt cx="649180" cy="6859503"/>
          </a:xfrm>
        </p:grpSpPr>
        <p:sp>
          <p:nvSpPr>
            <p:cNvPr id="72" name="Shape 72"/>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sp>
          <p:nvSpPr>
            <p:cNvPr id="73" name="Shape 73"/>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3"/>
              </a:schemeClr>
            </a:solidFill>
            <a:ln>
              <a:noFill/>
            </a:ln>
          </p:spPr>
          <p:txBody>
            <a:bodyPr anchorCtr="0" anchor="ctr" bIns="45700" lIns="91425" rIns="91425" tIns="45700">
              <a:noAutofit/>
            </a:bodyPr>
            <a:lstStyle/>
            <a:p>
              <a:pPr>
                <a:spcBef>
                  <a:spcPts val="0"/>
                </a:spcBef>
                <a:buNone/>
              </a:pPr>
              <a:r>
                <a:t/>
              </a:r>
              <a:endParaRPr/>
            </a:p>
          </p:txBody>
        </p:sp>
      </p:grpSp>
      <p:sp>
        <p:nvSpPr>
          <p:cNvPr id="74" name="Shape 74"/>
          <p:cNvSpPr/>
          <p:nvPr/>
        </p:nvSpPr>
        <p:spPr>
          <a:xfrm>
            <a:off x="0" y="4743450"/>
            <a:ext cx="9144000" cy="401099"/>
          </a:xfrm>
          <a:prstGeom prst="rect">
            <a:avLst/>
          </a:prstGeom>
          <a:solidFill>
            <a:schemeClr val="dk1">
              <a:alpha val="14901"/>
            </a:schemeClr>
          </a:solidFill>
          <a:ln>
            <a:noFill/>
          </a:ln>
        </p:spPr>
        <p:txBody>
          <a:bodyPr anchorCtr="0" anchor="ctr" bIns="45700" lIns="91425" rIns="91425" tIns="45700">
            <a:noAutofit/>
          </a:bodyPr>
          <a:lstStyle/>
          <a:p>
            <a:pPr>
              <a:spcBef>
                <a:spcPts val="0"/>
              </a:spcBef>
              <a:buNone/>
            </a:pPr>
            <a:r>
              <a:t/>
            </a:r>
            <a:endParaRPr/>
          </a:p>
        </p:txBody>
      </p:sp>
      <p:sp>
        <p:nvSpPr>
          <p:cNvPr id="75" name="Shape 75"/>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slideLayout" Target="../slideLayouts/slideLayout4.xml"/><Relationship Id="rId3" Type="http://schemas.openxmlformats.org/officeDocument/2006/relationships/slideLayout" Target="../slideLayouts/slideLayout3.xml"/><Relationship Id="rId6" Type="http://schemas.openxmlformats.org/officeDocument/2006/relationships/slideLayout" Target="../slideLayouts/slideLayout6.xml"/><Relationship Id="rId5" Type="http://schemas.openxmlformats.org/officeDocument/2006/relationships/slideLayout" Target="../slideLayouts/slideLayout5.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dk2"/>
            </a:gs>
            <a:gs pos="100000">
              <a:schemeClr val="dk1"/>
            </a:gs>
          </a:gsLst>
          <a:path path="circle">
            <a:fillToRect b="50%" l="50%" r="50%" t="50%"/>
          </a:path>
          <a:tileRect/>
        </a:gradFill>
      </p:bgPr>
    </p:bg>
    <p:spTree>
      <p:nvGrpSpPr>
        <p:cNvPr id="4" name="Shape 4"/>
        <p:cNvGrpSpPr/>
        <p:nvPr/>
      </p:nvGrpSpPr>
      <p:grpSpPr>
        <a:xfrm>
          <a:off x="0" y="0"/>
          <a:ext cx="0" cy="0"/>
          <a:chOff x="0" y="0"/>
          <a:chExt cx="0" cy="0"/>
        </a:xfrm>
      </p:grpSpPr>
      <p:sp>
        <p:nvSpPr>
          <p:cNvPr id="5" name="Shape 5"/>
          <p:cNvSpPr txBox="1"/>
          <p:nvPr>
            <p:ph type="title"/>
          </p:nvPr>
        </p:nvSpPr>
        <p:spPr>
          <a:xfrm>
            <a:off x="457200" y="205978"/>
            <a:ext cx="8229600" cy="857400"/>
          </a:xfrm>
          <a:prstGeom prst="rect">
            <a:avLst/>
          </a:prstGeom>
          <a:noFill/>
          <a:ln>
            <a:noFill/>
          </a:ln>
        </p:spPr>
        <p:txBody>
          <a:bodyPr anchorCtr="0" anchor="b" bIns="91425" lIns="91425" rIns="91425" tIns="91425"/>
          <a:lstStyle>
            <a:lvl1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1pPr>
            <a:lvl2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2pPr>
            <a:lvl3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3pPr>
            <a:lvl4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4pPr>
            <a:lvl5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5pPr>
            <a:lvl6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6pPr>
            <a:lvl7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7pPr>
            <a:lvl8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8pPr>
            <a:lvl9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9pPr>
          </a:lstStyle>
          <a:p/>
        </p:txBody>
      </p:sp>
      <p:sp>
        <p:nvSpPr>
          <p:cNvPr id="6" name="Shape 6"/>
          <p:cNvSpPr txBox="1"/>
          <p:nvPr>
            <p:ph idx="1" type="body"/>
          </p:nvPr>
        </p:nvSpPr>
        <p:spPr>
          <a:xfrm>
            <a:off x="457200" y="1200150"/>
            <a:ext cx="8229600" cy="3725699"/>
          </a:xfrm>
          <a:prstGeom prst="rect">
            <a:avLst/>
          </a:prstGeom>
          <a:noFill/>
          <a:ln>
            <a:noFill/>
          </a:ln>
        </p:spPr>
        <p:txBody>
          <a:bodyPr anchorCtr="0" anchor="t" bIns="91425" lIns="91425" rIns="91425" tIns="91425"/>
          <a:lstStyle>
            <a:lvl1pPr>
              <a:spcBef>
                <a:spcPts val="600"/>
              </a:spcBef>
              <a:buClr>
                <a:schemeClr val="lt1"/>
              </a:buClr>
              <a:buSzPct val="100000"/>
              <a:buFont typeface="Trebuchet MS"/>
              <a:defRPr sz="3000">
                <a:solidFill>
                  <a:schemeClr val="lt1"/>
                </a:solidFill>
                <a:latin typeface="Trebuchet MS"/>
                <a:ea typeface="Trebuchet MS"/>
                <a:cs typeface="Trebuchet MS"/>
                <a:sym typeface="Trebuchet MS"/>
              </a:defRPr>
            </a:lvl1pPr>
            <a:lvl2pPr>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2pPr>
            <a:lvl3pPr>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3pPr>
            <a:lvl4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4pPr>
            <a:lvl5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5pPr>
            <a:lvl6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6pPr>
            <a:lvl7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7pPr>
            <a:lvl8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8pPr>
            <a:lvl9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9pPr>
          </a:lstStyle>
          <a:p/>
        </p:txBody>
      </p:sp>
      <p:sp>
        <p:nvSpPr>
          <p:cNvPr id="7" name="Shape 7"/>
          <p:cNvSpPr txBox="1"/>
          <p:nvPr>
            <p:ph idx="12" type="sldNum"/>
          </p:nvPr>
        </p:nvSpPr>
        <p:spPr>
          <a:xfrm>
            <a:off x="8556791" y="4749850"/>
            <a:ext cx="548699" cy="393600"/>
          </a:xfrm>
          <a:prstGeom prst="rect">
            <a:avLst/>
          </a:prstGeom>
          <a:noFill/>
          <a:ln>
            <a:noFill/>
          </a:ln>
        </p:spPr>
        <p:txBody>
          <a:bodyPr anchorCtr="0" anchor="ctr" bIns="91425" lIns="91425" rIns="91425" tIns="91425">
            <a:noAutofit/>
          </a:bodyPr>
          <a:lstStyle>
            <a:lvl1pPr algn="r">
              <a:spcBef>
                <a:spcPts val="0"/>
              </a:spcBef>
              <a:buNone/>
              <a:defRPr sz="1300">
                <a:solidFill>
                  <a:schemeClr val="lt1"/>
                </a:solidFill>
                <a:latin typeface="Trebuchet MS"/>
                <a:ea typeface="Trebuchet MS"/>
                <a:cs typeface="Trebuchet MS"/>
                <a:sym typeface="Trebuchet MS"/>
              </a:defRPr>
            </a:lvl1pPr>
          </a:lstStyle>
          <a:p>
            <a:pPr>
              <a:spcBef>
                <a:spcPts val="0"/>
              </a:spcBef>
              <a:buNone/>
            </a:pPr>
            <a:fld id="{00000000-1234-1234-1234-123412341234}" type="slidenum">
              <a:rPr lang="en"/>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 Id="rId3" Type="http://schemas.openxmlformats.org/officeDocument/2006/relationships/image" Target="../media/image0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 Id="rId3" Type="http://schemas.openxmlformats.org/officeDocument/2006/relationships/image" Target="../media/image0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 Id="rId3" Type="http://schemas.openxmlformats.org/officeDocument/2006/relationships/image" Target="../media/image0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 Id="rId3" Type="http://schemas.openxmlformats.org/officeDocument/2006/relationships/image" Target="../media/image0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0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0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0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0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0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01.png"/><Relationship Id="rId3" Type="http://schemas.openxmlformats.org/officeDocument/2006/relationships/image" Target="../media/image0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sp>
        <p:nvSpPr>
          <p:cNvPr id="77" name="Shape 77"/>
          <p:cNvSpPr txBox="1"/>
          <p:nvPr>
            <p:ph type="ctrTitle"/>
          </p:nvPr>
        </p:nvSpPr>
        <p:spPr>
          <a:xfrm>
            <a:off x="685800" y="1568184"/>
            <a:ext cx="7772400" cy="1238099"/>
          </a:xfrm>
          <a:prstGeom prst="rect">
            <a:avLst/>
          </a:prstGeom>
        </p:spPr>
        <p:txBody>
          <a:bodyPr anchorCtr="0" anchor="b" bIns="91425" lIns="91425" rIns="91425" tIns="91425">
            <a:noAutofit/>
          </a:bodyPr>
          <a:lstStyle/>
          <a:p>
            <a:pPr>
              <a:spcBef>
                <a:spcPts val="0"/>
              </a:spcBef>
              <a:buNone/>
            </a:pPr>
            <a:r>
              <a:rPr lang="en" sz="3600">
                <a:solidFill>
                  <a:srgbClr val="FFFF00"/>
                </a:solidFill>
                <a:latin typeface="Droid Serif"/>
                <a:ea typeface="Droid Serif"/>
                <a:cs typeface="Droid Serif"/>
                <a:sym typeface="Droid Serif"/>
              </a:rPr>
              <a:t>Embark on a Promising Career in Project Management with an Industry Oriented Program</a:t>
            </a:r>
          </a:p>
        </p:txBody>
      </p:sp>
      <p:sp>
        <p:nvSpPr>
          <p:cNvPr id="78" name="Shape 78"/>
          <p:cNvSpPr txBox="1"/>
          <p:nvPr>
            <p:ph idx="1" type="subTitle"/>
          </p:nvPr>
        </p:nvSpPr>
        <p:spPr>
          <a:xfrm>
            <a:off x="577700" y="3392075"/>
            <a:ext cx="7772400" cy="658500"/>
          </a:xfrm>
          <a:prstGeom prst="rect">
            <a:avLst/>
          </a:prstGeom>
        </p:spPr>
        <p:txBody>
          <a:bodyPr anchorCtr="0" anchor="t" bIns="91425" lIns="91425" rIns="91425" tIns="91425">
            <a:noAutofit/>
          </a:bodyPr>
          <a:lstStyle/>
          <a:p>
            <a:pPr>
              <a:spcBef>
                <a:spcPts val="0"/>
              </a:spcBef>
              <a:buNone/>
            </a:pPr>
            <a:r>
              <a:rPr lang="en">
                <a:solidFill>
                  <a:srgbClr val="F1C232"/>
                </a:solidFill>
                <a:latin typeface="Comic Sans MS"/>
                <a:ea typeface="Comic Sans MS"/>
                <a:cs typeface="Comic Sans MS"/>
                <a:sym typeface="Comic Sans MS"/>
              </a:rPr>
              <a:t> Project Management Training Institute</a:t>
            </a:r>
          </a:p>
        </p:txBody>
      </p:sp>
      <p:pic>
        <p:nvPicPr>
          <p:cNvPr id="79" name="Shape 79"/>
          <p:cNvPicPr preferRelativeResize="0"/>
          <p:nvPr/>
        </p:nvPicPr>
        <p:blipFill>
          <a:blip r:embed="rId3">
            <a:alphaModFix/>
          </a:blip>
          <a:stretch>
            <a:fillRect/>
          </a:stretch>
        </p:blipFill>
        <p:spPr>
          <a:xfrm>
            <a:off x="6474475" y="4155662"/>
            <a:ext cx="2571750" cy="942975"/>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ctrTitle"/>
          </p:nvPr>
        </p:nvSpPr>
        <p:spPr>
          <a:xfrm>
            <a:off x="685800" y="1728609"/>
            <a:ext cx="7772400" cy="1238099"/>
          </a:xfrm>
          <a:prstGeom prst="rect">
            <a:avLst/>
          </a:prstGeom>
        </p:spPr>
        <p:txBody>
          <a:bodyPr anchorCtr="0" anchor="b" bIns="91425" lIns="91425" rIns="91425" tIns="91425">
            <a:noAutofit/>
          </a:bodyPr>
          <a:lstStyle/>
          <a:p>
            <a:pPr lvl="0" rtl="0">
              <a:spcBef>
                <a:spcPts val="0"/>
              </a:spcBef>
              <a:buNone/>
            </a:pPr>
            <a:r>
              <a:rPr lang="en" sz="6000">
                <a:solidFill>
                  <a:srgbClr val="FF0000"/>
                </a:solidFill>
                <a:latin typeface="Droid Serif"/>
                <a:ea typeface="Droid Serif"/>
                <a:cs typeface="Droid Serif"/>
                <a:sym typeface="Droid Serif"/>
              </a:rPr>
              <a:t>Thank You</a:t>
            </a:r>
          </a:p>
        </p:txBody>
      </p:sp>
      <p:pic>
        <p:nvPicPr>
          <p:cNvPr id="142" name="Shape 142"/>
          <p:cNvPicPr preferRelativeResize="0"/>
          <p:nvPr/>
        </p:nvPicPr>
        <p:blipFill>
          <a:blip r:embed="rId3">
            <a:alphaModFix/>
          </a:blip>
          <a:stretch>
            <a:fillRect/>
          </a:stretch>
        </p:blipFill>
        <p:spPr>
          <a:xfrm>
            <a:off x="3426500" y="3975187"/>
            <a:ext cx="2571750" cy="942975"/>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ph type="title"/>
          </p:nvPr>
        </p:nvSpPr>
        <p:spPr>
          <a:xfrm>
            <a:off x="457200" y="205975"/>
            <a:ext cx="8504699" cy="857400"/>
          </a:xfrm>
          <a:prstGeom prst="rect">
            <a:avLst/>
          </a:prstGeom>
        </p:spPr>
        <p:txBody>
          <a:bodyPr anchorCtr="0" anchor="b" bIns="91425" lIns="91425" rIns="91425" tIns="91425">
            <a:noAutofit/>
          </a:bodyPr>
          <a:lstStyle/>
          <a:p>
            <a:pPr>
              <a:spcBef>
                <a:spcPts val="0"/>
              </a:spcBef>
              <a:buNone/>
            </a:pPr>
            <a:r>
              <a:rPr lang="en" sz="3000">
                <a:solidFill>
                  <a:srgbClr val="E06666"/>
                </a:solidFill>
                <a:latin typeface="Droid Serif"/>
                <a:ea typeface="Droid Serif"/>
                <a:cs typeface="Droid Serif"/>
                <a:sym typeface="Droid Serif"/>
              </a:rPr>
              <a:t>Importance of Project Management</a:t>
            </a:r>
          </a:p>
        </p:txBody>
      </p:sp>
      <p:sp>
        <p:nvSpPr>
          <p:cNvPr id="85" name="Shape 85"/>
          <p:cNvSpPr txBox="1"/>
          <p:nvPr>
            <p:ph idx="1" type="body"/>
          </p:nvPr>
        </p:nvSpPr>
        <p:spPr>
          <a:xfrm>
            <a:off x="1105750" y="1335300"/>
            <a:ext cx="6847199" cy="2951700"/>
          </a:xfrm>
          <a:prstGeom prst="rect">
            <a:avLst/>
          </a:prstGeom>
        </p:spPr>
        <p:txBody>
          <a:bodyPr anchorCtr="0" anchor="t" bIns="91425" lIns="91425" rIns="91425" tIns="91425">
            <a:noAutofit/>
          </a:bodyPr>
          <a:lstStyle/>
          <a:p>
            <a:pPr algn="just">
              <a:spcBef>
                <a:spcPts val="0"/>
              </a:spcBef>
              <a:buNone/>
            </a:pPr>
            <a:r>
              <a:rPr b="1" lang="en" sz="2400">
                <a:solidFill>
                  <a:srgbClr val="F6B26B"/>
                </a:solidFill>
                <a:latin typeface="Droid Serif"/>
                <a:ea typeface="Droid Serif"/>
                <a:cs typeface="Droid Serif"/>
                <a:sym typeface="Droid Serif"/>
              </a:rPr>
              <a:t>The importance of project management as a domain of management has grown significantly in recent years. For successful execution and completion of projects, there is a great demand for project managers with in-depth knowledge of the business process they are handling.</a:t>
            </a:r>
          </a:p>
        </p:txBody>
      </p:sp>
      <p:pic>
        <p:nvPicPr>
          <p:cNvPr id="86" name="Shape 86"/>
          <p:cNvPicPr preferRelativeResize="0"/>
          <p:nvPr/>
        </p:nvPicPr>
        <p:blipFill>
          <a:blip r:embed="rId3">
            <a:alphaModFix/>
          </a:blip>
          <a:stretch>
            <a:fillRect/>
          </a:stretch>
        </p:blipFill>
        <p:spPr>
          <a:xfrm>
            <a:off x="6474475" y="4155662"/>
            <a:ext cx="2571750" cy="94297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title"/>
          </p:nvPr>
        </p:nvSpPr>
        <p:spPr>
          <a:xfrm>
            <a:off x="457200" y="205978"/>
            <a:ext cx="8229600" cy="857400"/>
          </a:xfrm>
          <a:prstGeom prst="rect">
            <a:avLst/>
          </a:prstGeom>
        </p:spPr>
        <p:txBody>
          <a:bodyPr anchorCtr="0" anchor="b" bIns="91425" lIns="91425" rIns="91425" tIns="91425">
            <a:noAutofit/>
          </a:bodyPr>
          <a:lstStyle/>
          <a:p>
            <a:pPr lvl="0" rtl="0">
              <a:spcBef>
                <a:spcPts val="0"/>
              </a:spcBef>
              <a:buNone/>
            </a:pPr>
            <a:r>
              <a:rPr lang="en" sz="3000">
                <a:solidFill>
                  <a:srgbClr val="FF9900"/>
                </a:solidFill>
              </a:rPr>
              <a:t>Attend Seminars Related to Project Management</a:t>
            </a:r>
          </a:p>
        </p:txBody>
      </p:sp>
      <p:sp>
        <p:nvSpPr>
          <p:cNvPr id="92" name="Shape 92"/>
          <p:cNvSpPr txBox="1"/>
          <p:nvPr>
            <p:ph idx="1" type="body"/>
          </p:nvPr>
        </p:nvSpPr>
        <p:spPr>
          <a:xfrm>
            <a:off x="1009800" y="1281225"/>
            <a:ext cx="7124399" cy="2843699"/>
          </a:xfrm>
          <a:prstGeom prst="rect">
            <a:avLst/>
          </a:prstGeom>
        </p:spPr>
        <p:txBody>
          <a:bodyPr anchorCtr="0" anchor="t" bIns="91425" lIns="91425" rIns="91425" tIns="91425">
            <a:noAutofit/>
          </a:bodyPr>
          <a:lstStyle/>
          <a:p>
            <a:pPr lvl="0" rtl="0" algn="just">
              <a:spcBef>
                <a:spcPts val="0"/>
              </a:spcBef>
              <a:buNone/>
            </a:pPr>
            <a:r>
              <a:rPr b="1" lang="en" sz="2400">
                <a:solidFill>
                  <a:srgbClr val="6AA84F"/>
                </a:solidFill>
                <a:latin typeface="Droid Serif"/>
                <a:ea typeface="Droid Serif"/>
                <a:cs typeface="Droid Serif"/>
                <a:sym typeface="Droid Serif"/>
              </a:rPr>
              <a:t>PMI, the apex body of project management professionals around the world organizes seminars with leading corporate houses in the industry. You will also come to know about some reputed institutes that offer training programs for the PMP certification exam.</a:t>
            </a:r>
          </a:p>
        </p:txBody>
      </p:sp>
      <p:pic>
        <p:nvPicPr>
          <p:cNvPr id="93" name="Shape 93"/>
          <p:cNvPicPr preferRelativeResize="0"/>
          <p:nvPr/>
        </p:nvPicPr>
        <p:blipFill>
          <a:blip r:embed="rId3">
            <a:alphaModFix/>
          </a:blip>
          <a:stretch>
            <a:fillRect/>
          </a:stretch>
        </p:blipFill>
        <p:spPr>
          <a:xfrm>
            <a:off x="6474475" y="4155662"/>
            <a:ext cx="2571750" cy="94297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sz="3000">
                <a:solidFill>
                  <a:srgbClr val="00FF00"/>
                </a:solidFill>
                <a:latin typeface="Droid Serif"/>
                <a:ea typeface="Droid Serif"/>
                <a:cs typeface="Droid Serif"/>
                <a:sym typeface="Droid Serif"/>
              </a:rPr>
              <a:t>Check the Accreditation of the Institute</a:t>
            </a:r>
          </a:p>
        </p:txBody>
      </p:sp>
      <p:sp>
        <p:nvSpPr>
          <p:cNvPr id="99" name="Shape 99"/>
          <p:cNvSpPr txBox="1"/>
          <p:nvPr>
            <p:ph idx="1" type="body"/>
          </p:nvPr>
        </p:nvSpPr>
        <p:spPr>
          <a:xfrm>
            <a:off x="1112400" y="1236175"/>
            <a:ext cx="6919200" cy="2951700"/>
          </a:xfrm>
          <a:prstGeom prst="rect">
            <a:avLst/>
          </a:prstGeom>
        </p:spPr>
        <p:txBody>
          <a:bodyPr anchorCtr="0" anchor="t" bIns="91425" lIns="91425" rIns="91425" tIns="91425">
            <a:noAutofit/>
          </a:bodyPr>
          <a:lstStyle/>
          <a:p>
            <a:pPr algn="just">
              <a:spcBef>
                <a:spcPts val="0"/>
              </a:spcBef>
              <a:buNone/>
            </a:pPr>
            <a:r>
              <a:rPr b="1" lang="en" sz="2400">
                <a:solidFill>
                  <a:srgbClr val="F1C232"/>
                </a:solidFill>
                <a:latin typeface="Droid Serif"/>
                <a:ea typeface="Droid Serif"/>
                <a:cs typeface="Droid Serif"/>
                <a:sym typeface="Droid Serif"/>
              </a:rPr>
              <a:t>One major area of consideration that you will need to take into account whether the course you are opting for follows the guidelines laid down by PMI. You also need to check the accreditation of the course. You should give precedence to institutes that are affiliated by PMI.</a:t>
            </a:r>
          </a:p>
        </p:txBody>
      </p:sp>
      <p:pic>
        <p:nvPicPr>
          <p:cNvPr id="100" name="Shape 100"/>
          <p:cNvPicPr preferRelativeResize="0"/>
          <p:nvPr/>
        </p:nvPicPr>
        <p:blipFill>
          <a:blip r:embed="rId3">
            <a:alphaModFix/>
          </a:blip>
          <a:stretch>
            <a:fillRect/>
          </a:stretch>
        </p:blipFill>
        <p:spPr>
          <a:xfrm>
            <a:off x="6474475" y="4155662"/>
            <a:ext cx="2571750" cy="942975"/>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sz="3000">
                <a:solidFill>
                  <a:srgbClr val="F1C232"/>
                </a:solidFill>
                <a:latin typeface="Droid Serif"/>
                <a:ea typeface="Droid Serif"/>
                <a:cs typeface="Droid Serif"/>
                <a:sym typeface="Droid Serif"/>
              </a:rPr>
              <a:t>Verify the Schedule of the Program</a:t>
            </a:r>
          </a:p>
        </p:txBody>
      </p:sp>
      <p:sp>
        <p:nvSpPr>
          <p:cNvPr id="106" name="Shape 106"/>
          <p:cNvSpPr txBox="1"/>
          <p:nvPr>
            <p:ph idx="1" type="body"/>
          </p:nvPr>
        </p:nvSpPr>
        <p:spPr>
          <a:xfrm>
            <a:off x="1093050" y="1407325"/>
            <a:ext cx="6957899" cy="2735400"/>
          </a:xfrm>
          <a:prstGeom prst="rect">
            <a:avLst/>
          </a:prstGeom>
        </p:spPr>
        <p:txBody>
          <a:bodyPr anchorCtr="0" anchor="t" bIns="91425" lIns="91425" rIns="91425" tIns="91425">
            <a:noAutofit/>
          </a:bodyPr>
          <a:lstStyle/>
          <a:p>
            <a:pPr algn="just">
              <a:spcBef>
                <a:spcPts val="0"/>
              </a:spcBef>
              <a:buNone/>
            </a:pPr>
            <a:r>
              <a:rPr b="1" lang="en" sz="2400">
                <a:solidFill>
                  <a:srgbClr val="FF9900"/>
                </a:solidFill>
                <a:latin typeface="Droid Serif"/>
                <a:ea typeface="Droid Serif"/>
                <a:cs typeface="Droid Serif"/>
                <a:sym typeface="Droid Serif"/>
              </a:rPr>
              <a:t>Students have the option either to attend regular classes or through correspondence. Go for the system that easily fits into your schedule, especially if you are pursuing some other course at the same time or pursuing a job. </a:t>
            </a:r>
          </a:p>
        </p:txBody>
      </p:sp>
      <p:pic>
        <p:nvPicPr>
          <p:cNvPr id="107" name="Shape 107"/>
          <p:cNvPicPr preferRelativeResize="0"/>
          <p:nvPr/>
        </p:nvPicPr>
        <p:blipFill>
          <a:blip r:embed="rId3">
            <a:alphaModFix/>
          </a:blip>
          <a:stretch>
            <a:fillRect/>
          </a:stretch>
        </p:blipFill>
        <p:spPr>
          <a:xfrm>
            <a:off x="6474475" y="4155662"/>
            <a:ext cx="2571750" cy="942975"/>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txBox="1"/>
          <p:nvPr>
            <p:ph type="title"/>
          </p:nvPr>
        </p:nvSpPr>
        <p:spPr>
          <a:xfrm>
            <a:off x="457200" y="370950"/>
            <a:ext cx="8432699" cy="829199"/>
          </a:xfrm>
          <a:prstGeom prst="rect">
            <a:avLst/>
          </a:prstGeom>
        </p:spPr>
        <p:txBody>
          <a:bodyPr anchorCtr="0" anchor="b" bIns="91425" lIns="91425" rIns="91425" tIns="91425">
            <a:noAutofit/>
          </a:bodyPr>
          <a:lstStyle/>
          <a:p>
            <a:pPr>
              <a:spcBef>
                <a:spcPts val="0"/>
              </a:spcBef>
              <a:buNone/>
            </a:pPr>
            <a:r>
              <a:rPr lang="en" sz="3000">
                <a:solidFill>
                  <a:srgbClr val="E6B8AF"/>
                </a:solidFill>
                <a:latin typeface="Droid Serif"/>
                <a:ea typeface="Droid Serif"/>
                <a:cs typeface="Droid Serif"/>
                <a:sym typeface="Droid Serif"/>
              </a:rPr>
              <a:t>Decide on an Associate Program or Bachelor’s Program</a:t>
            </a:r>
          </a:p>
        </p:txBody>
      </p:sp>
      <p:sp>
        <p:nvSpPr>
          <p:cNvPr id="113" name="Shape 113"/>
          <p:cNvSpPr txBox="1"/>
          <p:nvPr>
            <p:ph idx="1" type="body"/>
          </p:nvPr>
        </p:nvSpPr>
        <p:spPr>
          <a:xfrm>
            <a:off x="1279050" y="1407325"/>
            <a:ext cx="6655800" cy="2465399"/>
          </a:xfrm>
          <a:prstGeom prst="rect">
            <a:avLst/>
          </a:prstGeom>
        </p:spPr>
        <p:txBody>
          <a:bodyPr anchorCtr="0" anchor="t" bIns="91425" lIns="91425" rIns="91425" tIns="91425">
            <a:noAutofit/>
          </a:bodyPr>
          <a:lstStyle/>
          <a:p>
            <a:pPr algn="just">
              <a:spcBef>
                <a:spcPts val="0"/>
              </a:spcBef>
              <a:buNone/>
            </a:pPr>
            <a:r>
              <a:rPr b="1" lang="en" sz="2400">
                <a:solidFill>
                  <a:srgbClr val="FFFF00"/>
                </a:solidFill>
                <a:latin typeface="Droid Serif"/>
                <a:ea typeface="Droid Serif"/>
                <a:cs typeface="Droid Serif"/>
                <a:sym typeface="Droid Serif"/>
              </a:rPr>
              <a:t>You will be introduced to the nuances of team management. The areas that are covered as part of the program include project budgeting, business law, decision making, schedule management and business communications.</a:t>
            </a:r>
          </a:p>
        </p:txBody>
      </p:sp>
      <p:pic>
        <p:nvPicPr>
          <p:cNvPr id="114" name="Shape 114"/>
          <p:cNvPicPr preferRelativeResize="0"/>
          <p:nvPr/>
        </p:nvPicPr>
        <p:blipFill>
          <a:blip r:embed="rId3">
            <a:alphaModFix/>
          </a:blip>
          <a:stretch>
            <a:fillRect/>
          </a:stretch>
        </p:blipFill>
        <p:spPr>
          <a:xfrm>
            <a:off x="6474475" y="4155662"/>
            <a:ext cx="2571750" cy="942975"/>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x="0" y="0"/>
          <a:ext cx="0" cy="0"/>
          <a:chOff x="0" y="0"/>
          <a:chExt cx="0" cy="0"/>
        </a:xfrm>
      </p:grpSpPr>
      <p:sp>
        <p:nvSpPr>
          <p:cNvPr id="119" name="Shape 119"/>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sz="3200">
                <a:solidFill>
                  <a:srgbClr val="93C47D"/>
                </a:solidFill>
              </a:rPr>
              <a:t>The Major Areas of Project Management</a:t>
            </a:r>
          </a:p>
        </p:txBody>
      </p:sp>
      <p:sp>
        <p:nvSpPr>
          <p:cNvPr id="120" name="Shape 120"/>
          <p:cNvSpPr txBox="1"/>
          <p:nvPr>
            <p:ph idx="1" type="body"/>
          </p:nvPr>
        </p:nvSpPr>
        <p:spPr>
          <a:xfrm>
            <a:off x="1309350" y="1380300"/>
            <a:ext cx="6760799" cy="2843399"/>
          </a:xfrm>
          <a:prstGeom prst="rect">
            <a:avLst/>
          </a:prstGeom>
        </p:spPr>
        <p:txBody>
          <a:bodyPr anchorCtr="0" anchor="t" bIns="91425" lIns="91425" rIns="91425" tIns="91425">
            <a:noAutofit/>
          </a:bodyPr>
          <a:lstStyle/>
          <a:p>
            <a:pPr algn="just">
              <a:spcBef>
                <a:spcPts val="0"/>
              </a:spcBef>
              <a:buNone/>
            </a:pPr>
            <a:r>
              <a:rPr b="1" lang="en" sz="2400">
                <a:solidFill>
                  <a:srgbClr val="DD7E6B"/>
                </a:solidFill>
                <a:latin typeface="Droid Serif"/>
                <a:ea typeface="Droid Serif"/>
                <a:cs typeface="Droid Serif"/>
                <a:sym typeface="Droid Serif"/>
              </a:rPr>
              <a:t>The major areas of project management include business fundamentals, risk management, project evaluation, team motivation, and project controlling. You can take the assistance of an academic counselor in case you feel confused about the exact course that you should opt for.</a:t>
            </a:r>
          </a:p>
        </p:txBody>
      </p:sp>
      <p:pic>
        <p:nvPicPr>
          <p:cNvPr id="121" name="Shape 121"/>
          <p:cNvPicPr preferRelativeResize="0"/>
          <p:nvPr/>
        </p:nvPicPr>
        <p:blipFill>
          <a:blip r:embed="rId3">
            <a:alphaModFix/>
          </a:blip>
          <a:stretch>
            <a:fillRect/>
          </a:stretch>
        </p:blipFill>
        <p:spPr>
          <a:xfrm>
            <a:off x="6474475" y="4155662"/>
            <a:ext cx="2571750" cy="94297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type="title"/>
          </p:nvPr>
        </p:nvSpPr>
        <p:spPr>
          <a:xfrm>
            <a:off x="358125" y="205975"/>
            <a:ext cx="8686800" cy="857400"/>
          </a:xfrm>
          <a:prstGeom prst="rect">
            <a:avLst/>
          </a:prstGeom>
        </p:spPr>
        <p:txBody>
          <a:bodyPr anchorCtr="0" anchor="b" bIns="91425" lIns="91425" rIns="91425" tIns="91425">
            <a:noAutofit/>
          </a:bodyPr>
          <a:lstStyle/>
          <a:p>
            <a:pPr>
              <a:spcBef>
                <a:spcPts val="0"/>
              </a:spcBef>
              <a:buNone/>
            </a:pPr>
            <a:r>
              <a:rPr lang="en" sz="3000">
                <a:solidFill>
                  <a:srgbClr val="FF9900"/>
                </a:solidFill>
                <a:latin typeface="Droid Serif"/>
                <a:ea typeface="Droid Serif"/>
                <a:cs typeface="Droid Serif"/>
                <a:sym typeface="Droid Serif"/>
              </a:rPr>
              <a:t>High Flying Career in Project Management</a:t>
            </a:r>
          </a:p>
        </p:txBody>
      </p:sp>
      <p:sp>
        <p:nvSpPr>
          <p:cNvPr id="127" name="Shape 127"/>
          <p:cNvSpPr txBox="1"/>
          <p:nvPr>
            <p:ph idx="1" type="body"/>
          </p:nvPr>
        </p:nvSpPr>
        <p:spPr>
          <a:xfrm>
            <a:off x="1026750" y="1380300"/>
            <a:ext cx="7090500" cy="2987699"/>
          </a:xfrm>
          <a:prstGeom prst="rect">
            <a:avLst/>
          </a:prstGeom>
        </p:spPr>
        <p:txBody>
          <a:bodyPr anchorCtr="0" anchor="t" bIns="91425" lIns="91425" rIns="91425" tIns="91425">
            <a:noAutofit/>
          </a:bodyPr>
          <a:lstStyle/>
          <a:p>
            <a:pPr algn="just">
              <a:spcBef>
                <a:spcPts val="0"/>
              </a:spcBef>
              <a:buNone/>
            </a:pPr>
            <a:r>
              <a:rPr b="1" lang="en" sz="2400">
                <a:solidFill>
                  <a:srgbClr val="E6B8AF"/>
                </a:solidFill>
                <a:latin typeface="Droid Serif"/>
                <a:ea typeface="Droid Serif"/>
                <a:cs typeface="Droid Serif"/>
                <a:sym typeface="Droid Serif"/>
              </a:rPr>
              <a:t>Once you have a clear perception of the project management program that you should opt for, institute selection won’t be a major problem. In due course of time, your management skills will be honed as per industry standards, and you will evolve into a well groomed professional.</a:t>
            </a:r>
          </a:p>
        </p:txBody>
      </p:sp>
      <p:pic>
        <p:nvPicPr>
          <p:cNvPr id="128" name="Shape 128"/>
          <p:cNvPicPr preferRelativeResize="0"/>
          <p:nvPr/>
        </p:nvPicPr>
        <p:blipFill>
          <a:blip r:embed="rId3">
            <a:alphaModFix/>
          </a:blip>
          <a:stretch>
            <a:fillRect/>
          </a:stretch>
        </p:blipFill>
        <p:spPr>
          <a:xfrm>
            <a:off x="6474475" y="4155662"/>
            <a:ext cx="2571750" cy="942975"/>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2" name="Shape 132"/>
        <p:cNvGrpSpPr/>
        <p:nvPr/>
      </p:nvGrpSpPr>
      <p:grpSpPr>
        <a:xfrm>
          <a:off x="0" y="0"/>
          <a:ext cx="0" cy="0"/>
          <a:chOff x="0" y="0"/>
          <a:chExt cx="0" cy="0"/>
        </a:xfrm>
      </p:grpSpPr>
      <p:sp>
        <p:nvSpPr>
          <p:cNvPr id="133" name="Shape 133"/>
          <p:cNvSpPr txBox="1"/>
          <p:nvPr>
            <p:ph type="title"/>
          </p:nvPr>
        </p:nvSpPr>
        <p:spPr>
          <a:xfrm>
            <a:off x="457200" y="205978"/>
            <a:ext cx="8229600" cy="857400"/>
          </a:xfrm>
          <a:prstGeom prst="rect">
            <a:avLst/>
          </a:prstGeom>
        </p:spPr>
        <p:txBody>
          <a:bodyPr anchorCtr="0" anchor="b" bIns="91425" lIns="91425" rIns="91425" tIns="91425">
            <a:noAutofit/>
          </a:bodyPr>
          <a:lstStyle/>
          <a:p>
            <a:pPr algn="ctr">
              <a:spcBef>
                <a:spcPts val="0"/>
              </a:spcBef>
              <a:buNone/>
            </a:pPr>
            <a:r>
              <a:rPr lang="en" sz="3000">
                <a:solidFill>
                  <a:srgbClr val="E06666"/>
                </a:solidFill>
                <a:latin typeface="Droid Serif"/>
                <a:ea typeface="Droid Serif"/>
                <a:cs typeface="Droid Serif"/>
                <a:sym typeface="Droid Serif"/>
              </a:rPr>
              <a:t>Contact Us : </a:t>
            </a:r>
          </a:p>
        </p:txBody>
      </p:sp>
      <p:sp>
        <p:nvSpPr>
          <p:cNvPr id="134" name="Shape 134"/>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0" lvl="0" marL="2286000" marR="0" rtl="0" algn="l">
              <a:lnSpc>
                <a:spcPct val="100000"/>
              </a:lnSpc>
              <a:spcBef>
                <a:spcPts val="600"/>
              </a:spcBef>
              <a:spcAft>
                <a:spcPts val="0"/>
              </a:spcAft>
              <a:buClr>
                <a:schemeClr val="dk1"/>
              </a:buClr>
              <a:buSzPct val="36666"/>
              <a:buFont typeface="Arial"/>
              <a:buNone/>
            </a:pPr>
            <a:r>
              <a:rPr b="1" lang="en">
                <a:solidFill>
                  <a:srgbClr val="FFD966"/>
                </a:solidFill>
              </a:rPr>
              <a:t>Tel </a:t>
            </a:r>
            <a:r>
              <a:rPr lang="en"/>
              <a:t>       </a:t>
            </a:r>
            <a:r>
              <a:rPr b="1" lang="en"/>
              <a:t>:</a:t>
            </a:r>
            <a:r>
              <a:rPr lang="en"/>
              <a:t>    </a:t>
            </a:r>
            <a:r>
              <a:rPr b="1" lang="en">
                <a:solidFill>
                  <a:srgbClr val="93C47D"/>
                </a:solidFill>
              </a:rPr>
              <a:t>734-786-0104</a:t>
            </a:r>
          </a:p>
          <a:p>
            <a:pPr indent="0" lvl="0" marL="2286000" rtl="0">
              <a:spcBef>
                <a:spcPts val="0"/>
              </a:spcBef>
              <a:buClr>
                <a:schemeClr val="dk1"/>
              </a:buClr>
              <a:buSzPct val="36666"/>
              <a:buFont typeface="Arial"/>
              <a:buNone/>
            </a:pPr>
            <a:r>
              <a:rPr b="1" lang="en">
                <a:solidFill>
                  <a:srgbClr val="FFD966"/>
                </a:solidFill>
              </a:rPr>
              <a:t>Fax </a:t>
            </a:r>
            <a:r>
              <a:rPr b="1" lang="en">
                <a:solidFill>
                  <a:srgbClr val="C27BA0"/>
                </a:solidFill>
              </a:rPr>
              <a:t>    </a:t>
            </a:r>
            <a:r>
              <a:rPr b="1" lang="en"/>
              <a:t>  :    </a:t>
            </a:r>
            <a:r>
              <a:rPr b="1" lang="en">
                <a:solidFill>
                  <a:srgbClr val="93C47D"/>
                </a:solidFill>
              </a:rPr>
              <a:t>248-809-4060</a:t>
            </a:r>
          </a:p>
          <a:p>
            <a:pPr indent="0" lvl="0" marL="2286000" marR="0" rtl="0" algn="l">
              <a:lnSpc>
                <a:spcPct val="100000"/>
              </a:lnSpc>
              <a:spcBef>
                <a:spcPts val="600"/>
              </a:spcBef>
              <a:spcAft>
                <a:spcPts val="0"/>
              </a:spcAft>
              <a:buClr>
                <a:schemeClr val="dk1"/>
              </a:buClr>
              <a:buSzPct val="36666"/>
              <a:buFont typeface="Arial"/>
              <a:buNone/>
            </a:pPr>
            <a:r>
              <a:rPr b="1" lang="en">
                <a:solidFill>
                  <a:srgbClr val="FFD966"/>
                </a:solidFill>
              </a:rPr>
              <a:t>Email</a:t>
            </a:r>
            <a:r>
              <a:rPr lang="en"/>
              <a:t>   </a:t>
            </a:r>
            <a:r>
              <a:rPr b="1" lang="en"/>
              <a:t>:    </a:t>
            </a:r>
            <a:r>
              <a:rPr b="1" lang="en">
                <a:solidFill>
                  <a:srgbClr val="93C47D"/>
                </a:solidFill>
              </a:rPr>
              <a:t>info@4pmti.com</a:t>
            </a:r>
          </a:p>
          <a:p>
            <a:pPr>
              <a:spcBef>
                <a:spcPts val="0"/>
              </a:spcBef>
              <a:buNone/>
            </a:pPr>
            <a:r>
              <a:t/>
            </a:r>
            <a:endParaRPr/>
          </a:p>
        </p:txBody>
      </p:sp>
      <p:pic>
        <p:nvPicPr>
          <p:cNvPr id="135" name="Shape 135"/>
          <p:cNvPicPr preferRelativeResize="0"/>
          <p:nvPr/>
        </p:nvPicPr>
        <p:blipFill>
          <a:blip r:embed="rId3">
            <a:alphaModFix/>
          </a:blip>
          <a:stretch>
            <a:fillRect/>
          </a:stretch>
        </p:blipFill>
        <p:spPr>
          <a:xfrm>
            <a:off x="6484500" y="3982862"/>
            <a:ext cx="2571750" cy="942975"/>
          </a:xfrm>
          <a:prstGeom prst="rect">
            <a:avLst/>
          </a:prstGeom>
          <a:noFill/>
          <a:ln>
            <a:noFill/>
          </a:ln>
        </p:spPr>
      </p:pic>
      <p:pic>
        <p:nvPicPr>
          <p:cNvPr id="136" name="Shape 136"/>
          <p:cNvPicPr preferRelativeResize="0"/>
          <p:nvPr/>
        </p:nvPicPr>
        <p:blipFill>
          <a:blip r:embed="rId4">
            <a:alphaModFix/>
          </a:blip>
          <a:stretch>
            <a:fillRect/>
          </a:stretch>
        </p:blipFill>
        <p:spPr>
          <a:xfrm>
            <a:off x="2615859" y="3206925"/>
            <a:ext cx="3912274" cy="1594724"/>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spotlight">
  <a:themeElements>
    <a:clrScheme name="Custom 439">
      <a:dk1>
        <a:srgbClr val="000000"/>
      </a:dk1>
      <a:lt1>
        <a:srgbClr val="FFFFFF"/>
      </a:lt1>
      <a:dk2>
        <a:srgbClr val="5C6E95"/>
      </a:dk2>
      <a:lt2>
        <a:srgbClr val="ACB4C2"/>
      </a:lt2>
      <a:accent1>
        <a:srgbClr val="667E50"/>
      </a:accent1>
      <a:accent2>
        <a:srgbClr val="CFBF73"/>
      </a:accent2>
      <a:accent3>
        <a:srgbClr val="8C7C82"/>
      </a:accent3>
      <a:accent4>
        <a:srgbClr val="9ABF87"/>
      </a:accent4>
      <a:accent5>
        <a:srgbClr val="CF9462"/>
      </a:accent5>
      <a:accent6>
        <a:srgbClr val="A25642"/>
      </a:accent6>
      <a:hlink>
        <a:srgbClr val="5173A5"/>
      </a:hlink>
      <a:folHlink>
        <a:srgbClr val="68728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